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349" r:id="rId2"/>
    <p:sldId id="286" r:id="rId3"/>
    <p:sldId id="376" r:id="rId4"/>
    <p:sldId id="287" r:id="rId5"/>
    <p:sldId id="289" r:id="rId6"/>
    <p:sldId id="373" r:id="rId7"/>
    <p:sldId id="288" r:id="rId8"/>
    <p:sldId id="290" r:id="rId9"/>
    <p:sldId id="3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8/14/2014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Solving Minimum/Maximum Problems Using Symbolic </a:t>
            </a:r>
            <a:r>
              <a:rPr lang="en-US" dirty="0" smtClean="0"/>
              <a:t>Math Toolbox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Max/Min Problems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534400" cy="50292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Enter the function into MATLAB using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Take the derivative of the function with respect to the variable over which the function is being maximized or minimized using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diff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Solve for all values at which the 1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equivalent to zero using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solve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Apply the 2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test to determine which values (if any) maximize or minimize the function.  Values at which the 1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zero and the 2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positive are local minimums.  Values at which the 1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zero and the 2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negative are local maximums.  Use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diff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subs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8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029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 simple beam of length, L, is simply supported on both sides.  The beam weight is uniformly distributed. The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deflection of the beam, y, at a distance x from the left-side of the beam satisfies the equation: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𝑤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24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𝐸𝐼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−2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𝐿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 = modulus of elasticity and I = moment of inertia.  These are constants that depend on material and cross section of beam.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How far from 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the left side 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does the maximum deflection occur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?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029200"/>
              </a:xfrm>
              <a:blipFill rotWithShape="1">
                <a:blip r:embed="rId2"/>
                <a:stretch>
                  <a:fillRect l="-1259" t="-1939" r="-222" b="-2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466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4069" y="1882140"/>
                <a:ext cx="8229600" cy="46177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Take the derivative of y with respect to x and set it equal to zero.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𝑦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𝑤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24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𝐸𝐼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Hand Solution:  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4069" y="1882140"/>
                <a:ext cx="8229600" cy="4617720"/>
              </a:xfrm>
              <a:blipFill rotWithShape="1">
                <a:blip r:embed="rId2"/>
                <a:stretch>
                  <a:fillRect l="-1259" t="-1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828800" y="5105400"/>
                <a:ext cx="5257800" cy="582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dy/dx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𝑤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  <m: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𝐸𝐼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(4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- 6L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)=0</m:t>
                    </m:r>
                  </m:oMath>
                </a14:m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5105400"/>
                <a:ext cx="5257800" cy="582275"/>
              </a:xfrm>
              <a:prstGeom prst="rect">
                <a:avLst/>
              </a:prstGeom>
              <a:blipFill rotWithShape="1">
                <a:blip r:embed="rId3"/>
                <a:stretch>
                  <a:fillRect l="-1738" t="-2105" b="-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91647" y="6019800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isn’t so easy to solve for x – MATLAB may be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useful here!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6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8160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Take the derivative of y with respect to x and set it equal to zero.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𝑦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𝑤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24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𝐸𝐼</m:t>
                          </m:r>
                        </m:den>
                      </m:f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(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−2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𝐿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𝑥</m:t>
                      </m:r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MATLAB</a:t>
                </a:r>
                <a:r>
                  <a:rPr lang="en-US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®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Solution:</a:t>
                </a:r>
              </a:p>
              <a:p>
                <a:pPr marL="0" indent="0">
                  <a:buNone/>
                </a:pPr>
                <a:r>
                  <a:rPr lang="es-ES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&gt;&gt; 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y = sym</a:t>
                </a:r>
                <a:r>
                  <a:rPr lang="es-ES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('(W/(24*El*In))*(x^4-2*L*x^3+L^3*x)')</a:t>
                </a:r>
                <a:endParaRPr lang="es-ES" dirty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s-ES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		y =  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(W*(L^3*x - 2*L*x^3 + x^4))/(24*El*In)</a:t>
                </a:r>
              </a:p>
              <a:p>
                <a:pPr marL="0" indent="0">
                  <a:buNone/>
                </a:pP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endParaRPr lang="es-ES" dirty="0" smtClean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s-ES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&gt;&gt; der1 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= diff(y,'x</a:t>
                </a:r>
                <a:r>
                  <a:rPr lang="es-ES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')</a:t>
                </a:r>
                <a:endParaRPr lang="de-DE" dirty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    		der =  </a:t>
                </a: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(W*(L^3 - 6*L*x^2 + 4*x^3))/(24*El*In)</a:t>
                </a:r>
              </a:p>
              <a:p>
                <a:pPr marL="0" indent="0">
                  <a:buNone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&gt;&gt; CriticalPoints = solve(der1==</a:t>
                </a: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0,'x')</a:t>
                </a:r>
              </a:p>
              <a:p>
                <a:pPr marL="0" indent="0">
                  <a:buNone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CriticalPoints =	   	L/2</a:t>
                </a:r>
                <a:endParaRPr lang="de-DE" dirty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			L/2 </a:t>
                </a: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+ (3^(1/2)*L)/2</a:t>
                </a:r>
              </a:p>
              <a:p>
                <a:pPr marL="0" indent="0">
                  <a:buNone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			L/2 </a:t>
                </a: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- (3^(1/2)*L)/</a:t>
                </a: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itchFamily="49" charset="0"/>
                    <a:cs typeface="Courier New" pitchFamily="49" charset="0"/>
                  </a:rPr>
                  <a:t>2</a:t>
                </a:r>
              </a:p>
              <a:p>
                <a:pPr marL="0" indent="0">
                  <a:buNone/>
                </a:pP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		</a:t>
                </a:r>
              </a:p>
              <a:p>
                <a:pPr marL="0" indent="0">
                  <a:buNone/>
                </a:pPr>
                <a:r>
                  <a:rPr lang="de-DE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Three answers – which is correct??</a:t>
                </a:r>
                <a:endParaRPr lang="de-DE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81600"/>
              </a:xfrm>
              <a:blipFill rotWithShape="0">
                <a:blip r:embed="rId2"/>
                <a:stretch>
                  <a:fillRect l="-593" t="-1765" b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48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90934"/>
            <a:ext cx="8610600" cy="525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Could simply notice that only the first answer is actually on the beam – the other two are 1.366*L and </a:t>
            </a:r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0.366*L.  The 2</a:t>
            </a:r>
            <a:r>
              <a:rPr lang="en-US" sz="23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Test will verify that x = L/2 maximizes deflection: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der2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diff(der1,'x‘);</a:t>
            </a: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der2_test = subs(der2,’x’,CriticalPoints)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der2_test =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3*L^2                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12*(L/2 + (3^(1/2)*L)/2)^2 - 12*L*(L/2 + (3^(1/2)*L)/2)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12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*(L/2 - (3^(1/2)*L)/2)^2 - 12*L*(L/2 - (3^(1/2)*L)/2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simplify(der_2nd_test)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3*L^2  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% Only first result (x = L/2) gives a negative 2</a:t>
            </a:r>
            <a:r>
              <a:rPr lang="en-US" sz="1800" baseline="30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nd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derivative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6*L^2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6*L^2</a:t>
            </a:r>
          </a:p>
        </p:txBody>
      </p:sp>
    </p:spTree>
    <p:extLst>
      <p:ext uri="{BB962C8B-B14F-4D97-AF65-F5344CB8AC3E}">
        <p14:creationId xmlns:p14="http://schemas.microsoft.com/office/powerpoint/2010/main" val="343771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6177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For the circuit shown below, the power delivered to the load resistor is given by: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𝐿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is the load resistance and Rs is the source resistance.  What load resistance, R</a:t>
                </a:r>
                <a:r>
                  <a:rPr lang="en-US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, will maximize the power delivered to the load?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617720"/>
              </a:xfrm>
              <a:blipFill rotWithShape="1">
                <a:blip r:embed="rId2"/>
                <a:stretch>
                  <a:fillRect l="-1259" t="-1189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953000"/>
            <a:ext cx="2743201" cy="165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26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600200"/>
                <a:ext cx="8229600" cy="1676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Solution:  Find dP</a:t>
                </a:r>
                <a:r>
                  <a:rPr lang="en-US" sz="24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/dR</a:t>
                </a:r>
                <a:r>
                  <a:rPr lang="en-US" sz="2400" baseline="-25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and set to zero.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600200"/>
                <a:ext cx="8229600" cy="1676400"/>
              </a:xfrm>
              <a:blipFill rotWithShape="0">
                <a:blip r:embed="rId2"/>
                <a:stretch>
                  <a:fillRect l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06260" y="3124200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MATLAB: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PL = sym('V^2/(Rs+RL)^2*RL')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PL =  (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RL*V^2)/(RL + Rs)^2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der1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diff(PL,'RL')   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der1 =  V^2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/(RL + Rs)^2 - (2*RL*V^2)/(RL + Rs)^3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CriticalPoints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solve(der1==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0,'RL')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CriticalPoints =  Rs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0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Finding a Maximum: Example 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490" y="1600200"/>
            <a:ext cx="83820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do we know if RL = Rs maximizes the power to load? 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2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test.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MATLAB: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der2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diff(der1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,'RL’);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der2_test = subs(der2,'RL’,CriticalPoints)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er2_test =  -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V^2/(8*Rs^3)</a:t>
            </a:r>
            <a:endParaRPr lang="en-US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en-US" u="sng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2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derivative is negative so RL = Rs does indeed maximize the power delivered to the load resistor.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u="sng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u="sng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Note</a:t>
            </a: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:  This is a very important theorem called the Maximum Power Transfer Theorem.  The power to the load is maximized when the load is matched to the source (R</a:t>
            </a:r>
            <a:r>
              <a:rPr lang="en-US" sz="2000" baseline="-25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= Rs)</a:t>
            </a:r>
            <a:endParaRPr lang="en-US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8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2757</TotalTime>
  <Words>533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Constantia</vt:lpstr>
      <vt:lpstr>Courier New</vt:lpstr>
      <vt:lpstr>Symbol</vt:lpstr>
      <vt:lpstr>Wingdings 2</vt:lpstr>
      <vt:lpstr>Flow</vt:lpstr>
      <vt:lpstr>Solving Minimum/Maximum Problems Using Symbolic Math Toolbox</vt:lpstr>
      <vt:lpstr>Max/Min Problems</vt:lpstr>
      <vt:lpstr>Finding a Maximum: Example 1</vt:lpstr>
      <vt:lpstr>Finding a Maximum: Example 1</vt:lpstr>
      <vt:lpstr>Finding a Maximum: Example 1</vt:lpstr>
      <vt:lpstr>Finding a Maximum: Example 1</vt:lpstr>
      <vt:lpstr>Finding a Maximum: Example 2</vt:lpstr>
      <vt:lpstr>Finding a Maximum: Example 2</vt:lpstr>
      <vt:lpstr>Finding a Maximum: Example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311</cp:revision>
  <cp:lastPrinted>2011-01-10T21:22:45Z</cp:lastPrinted>
  <dcterms:created xsi:type="dcterms:W3CDTF">2009-01-04T18:54:06Z</dcterms:created>
  <dcterms:modified xsi:type="dcterms:W3CDTF">2014-08-14T18:02:28Z</dcterms:modified>
</cp:coreProperties>
</file>